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85" d="100"/>
          <a:sy n="185" d="100"/>
        </p:scale>
        <p:origin x="-244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5F9-3D40-D048-A5B5-4DDB7C66610F}" type="datetimeFigureOut">
              <a:rPr lang="en-US" smtClean="0"/>
              <a:t>05/06/2013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4C1B3-7408-4048-8492-3AB54E255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838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5F9-3D40-D048-A5B5-4DDB7C66610F}" type="datetimeFigureOut">
              <a:rPr lang="en-US" smtClean="0"/>
              <a:t>05/06/2013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4C1B3-7408-4048-8492-3AB54E255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756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5F9-3D40-D048-A5B5-4DDB7C66610F}" type="datetimeFigureOut">
              <a:rPr lang="en-US" smtClean="0"/>
              <a:t>05/06/2013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4C1B3-7408-4048-8492-3AB54E255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894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5F9-3D40-D048-A5B5-4DDB7C66610F}" type="datetimeFigureOut">
              <a:rPr lang="en-US" smtClean="0"/>
              <a:t>05/06/2013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4C1B3-7408-4048-8492-3AB54E255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499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5F9-3D40-D048-A5B5-4DDB7C66610F}" type="datetimeFigureOut">
              <a:rPr lang="en-US" smtClean="0"/>
              <a:t>05/06/2013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4C1B3-7408-4048-8492-3AB54E255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59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5F9-3D40-D048-A5B5-4DDB7C66610F}" type="datetimeFigureOut">
              <a:rPr lang="en-US" smtClean="0"/>
              <a:t>05/06/2013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4C1B3-7408-4048-8492-3AB54E255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32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5F9-3D40-D048-A5B5-4DDB7C66610F}" type="datetimeFigureOut">
              <a:rPr lang="en-US" smtClean="0"/>
              <a:t>05/06/2013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4C1B3-7408-4048-8492-3AB54E255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208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5F9-3D40-D048-A5B5-4DDB7C66610F}" type="datetimeFigureOut">
              <a:rPr lang="en-US" smtClean="0"/>
              <a:t>05/06/2013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4C1B3-7408-4048-8492-3AB54E255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020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5F9-3D40-D048-A5B5-4DDB7C66610F}" type="datetimeFigureOut">
              <a:rPr lang="en-US" smtClean="0"/>
              <a:t>05/06/2013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4C1B3-7408-4048-8492-3AB54E255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770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5F9-3D40-D048-A5B5-4DDB7C66610F}" type="datetimeFigureOut">
              <a:rPr lang="en-US" smtClean="0"/>
              <a:t>05/06/2013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4C1B3-7408-4048-8492-3AB54E255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734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5F9-3D40-D048-A5B5-4DDB7C66610F}" type="datetimeFigureOut">
              <a:rPr lang="en-US" smtClean="0"/>
              <a:t>05/06/2013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4C1B3-7408-4048-8492-3AB54E255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50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8A5F9-3D40-D048-A5B5-4DDB7C66610F}" type="datetimeFigureOut">
              <a:rPr lang="en-US" smtClean="0"/>
              <a:t>05/06/2013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4C1B3-7408-4048-8492-3AB54E255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958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DC1702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6590271" y="583514"/>
            <a:ext cx="1283730" cy="1778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015892" y="212811"/>
            <a:ext cx="1997676" cy="370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Boundary region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544486" y="6329405"/>
            <a:ext cx="1242541" cy="315784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300 µm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ight Brace 12"/>
          <p:cNvSpPr/>
          <p:nvPr/>
        </p:nvSpPr>
        <p:spPr>
          <a:xfrm>
            <a:off x="6020486" y="1791730"/>
            <a:ext cx="487405" cy="1311189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58562" y="1366108"/>
            <a:ext cx="1378465" cy="315784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Pass 3 (final)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63372" y="4490994"/>
            <a:ext cx="1242541" cy="315784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Pass 2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90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DC170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571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DC1702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9688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11</Words>
  <Application>Microsoft Macintosh PowerPoint</Application>
  <PresentationFormat>On-screen Show 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University of Cambridge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 Ramjaun</dc:creator>
  <cp:lastModifiedBy>Tim Ramjaun</cp:lastModifiedBy>
  <cp:revision>6</cp:revision>
  <dcterms:created xsi:type="dcterms:W3CDTF">2013-06-05T10:38:41Z</dcterms:created>
  <dcterms:modified xsi:type="dcterms:W3CDTF">2013-06-05T11:26:18Z</dcterms:modified>
</cp:coreProperties>
</file>